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6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4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2-06T02:24:58.126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0 24575,'0'31'0,"0"9"0,0 6 0,0 16 0,0-7 0,0 14 0,0-14 0,0 6 0,0-7 0,0-1 0,0 0 0,0 0 0,0 1 0,0 7 0,0 3 0,0 8 0,0 9 0,6-7 0,3 17 0,5-17 0,1 7 0,-1-17 0,-1-10 0,-6-10 0,4-14 0,-6-7 0,1-7 0,4-1 0,-4 2 0,5 12 0,1 1 0,6 6 0,9 17 0,1-5 0,12 21 0,-4-12 0,7 6 0,0-5 0,-8-9 0,-2-3 0,-10-16 0,-4-2 0,-4-11 0,-4-1 0,12 7 0,-4-4 0,26 20 0,-18-14 0,26 15 0,-11-6 0,-1 1 0,2-1 0,18 8 0,13 17 0,-30-34 0,-8 0 0,1-1 0,0-5 0,-1 4 0,1-9 0,-1 9 0,1-4 0,7 0 0,2-1 0,7 2 0,9-5 0,-7 4 0,15-5 0,-7-6 0,1 4 0,6-11 0,-7 5 0,9-6 0,-20 0 0,0 0 0,28 0 0,-27 0 0,-2 0 0,21 0 0,0 0 0,-8 0 0,6 0 0,-15 0 0,7 0 0,-9 0 0,0 0 0,0 0 0,1 0 0,-1 0 0,0-6 0,1-1 0,-1-7 0,0 1 0,0 0 0,1-7 0,-1 5 0,-7-4 0,5 6 0,-12 1 0,-2-1 0,-2 7 0,-11-4 0,-1 4 0,3 0 0,-14 1 0,8 5 0,-19 0 0,3 0 0,-8 0 0</inkml:trace>
  <inkml:trace contextRef="#ctx0" brushRef="#br0" timeOffset="1736">3416 2218 24575,'32'0'0,"8"0"0,5 12 0,1-4 0,8 24 0,-15-10 0,14 5 0,-14-9 0,5 0 0,-8-4 0,1 3 0,-7 0 0,13-3 0,-11 8 0,19-7 0,-12 8 0,12-9 0,-13 4 0,0-6 0,-9 0 0,-7-1 0,-5 0 0,-2-5 0,-5 3 0,0-8 0,-4 7 0,-2-2 0,-8 3 0,-1-4 0,-5 3 0,-6-2 0,5 4 0,-5-4 0,6 3 0,-6-3 0,5 5 0,-5-5 0,1 3 0,-9-2 0,0 4 0,-11 7 0,5 0 0,-7 6 0,-9 9 0,5 1 0,-13 1 0,11 11 0,-11-8 0,10 10 0,-4-7 0,8-1 0,2-7 0,11-2 0,-1-8 0,16-6 0,1-2 0,2-5 0,8 0 0,-8-5 0,8 4 0,-7-4 0,2 5 0,-4 5 0,-1 2 0,-5 5 0,-3 7 0,2-6 0,-5 6 0,9-7 0,-8 1 0,13-7 0,-6 0 0,13-6 0,-8-4 0,8-2 0,-3-4 0</inkml:trace>
</inkml:ink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213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88963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521484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24763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9722520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35720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220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612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3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407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5531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8535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14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487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2071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318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218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E2698601-D02D-344D-B641-EFBC151BA710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9544" r="10383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8867" y="1678666"/>
            <a:ext cx="4088190" cy="2369093"/>
          </a:xfrm>
        </p:spPr>
        <p:txBody>
          <a:bodyPr>
            <a:normAutofit/>
          </a:bodyPr>
          <a:lstStyle/>
          <a:p>
            <a:r>
              <a:rPr lang="en-US" sz="4800"/>
              <a:t>Gaming Café</a:t>
            </a:r>
            <a:endParaRPr lang="en-IN" sz="4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7335" y="4050831"/>
            <a:ext cx="4079721" cy="1096901"/>
          </a:xfrm>
        </p:spPr>
        <p:txBody>
          <a:bodyPr>
            <a:normAutofit/>
          </a:bodyPr>
          <a:lstStyle/>
          <a:p>
            <a:r>
              <a:rPr lang="en-IN" sz="1600"/>
              <a:t>Database Management Systems</a:t>
            </a:r>
          </a:p>
        </p:txBody>
      </p:sp>
      <p:cxnSp>
        <p:nvCxnSpPr>
          <p:cNvPr id="31" name="Straight Connector 8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0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6932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3A7BC-4B61-2940-8F03-5179CE732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Main Window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839A4A-B703-2348-A013-12B02396749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8280" y="1270000"/>
            <a:ext cx="6954775" cy="529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716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24F63-F584-C347-979F-33AA1BD58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Gamer Signup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F356F4-8090-624B-87BB-44CF93E711A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9629" y="1266093"/>
            <a:ext cx="10312742" cy="518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796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0848F-A83C-DB49-93BF-886749BA7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Gamer Details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B61248-B56B-D04A-8E93-3CAB561F4D4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1443" y="1267626"/>
            <a:ext cx="9109113" cy="525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30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E19C9-C629-534D-AE75-A3FD226A7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game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6D99FE-3DFE-3B4F-BD72-75EA81BD6F1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5692" y="1261452"/>
            <a:ext cx="10580616" cy="498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5194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Implementation with the Networking concepts to integrate over LAN.</a:t>
            </a:r>
          </a:p>
          <a:p>
            <a:r>
              <a:rPr lang="en-IN" dirty="0"/>
              <a:t>Real time data synchronization of gamers.</a:t>
            </a:r>
          </a:p>
        </p:txBody>
      </p:sp>
    </p:spTree>
    <p:extLst>
      <p:ext uri="{BB962C8B-B14F-4D97-AF65-F5344CB8AC3E}">
        <p14:creationId xmlns:p14="http://schemas.microsoft.com/office/powerpoint/2010/main" val="977151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621E2AD-4CE9-FB42-BD63-F9443FCBDAE8}"/>
              </a:ext>
            </a:extLst>
          </p:cNvPr>
          <p:cNvPicPr/>
          <p:nvPr/>
        </p:nvPicPr>
        <p:blipFill rotWithShape="1">
          <a:blip r:embed="rId2"/>
          <a:srcRect l="38955" t="6770" r="6464" b="4616"/>
          <a:stretch/>
        </p:blipFill>
        <p:spPr>
          <a:xfrm>
            <a:off x="4269854" y="464234"/>
            <a:ext cx="7922146" cy="6077243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731" y="2269067"/>
            <a:ext cx="3851123" cy="1320800"/>
          </a:xfrm>
        </p:spPr>
        <p:txBody>
          <a:bodyPr>
            <a:normAutofit/>
          </a:bodyPr>
          <a:lstStyle/>
          <a:p>
            <a:r>
              <a:rPr lang="en-IN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9729" y="3502855"/>
            <a:ext cx="5624992" cy="3880773"/>
          </a:xfrm>
        </p:spPr>
        <p:txBody>
          <a:bodyPr>
            <a:normAutofit/>
          </a:bodyPr>
          <a:lstStyle/>
          <a:p>
            <a:r>
              <a:rPr lang="en-IN" dirty="0"/>
              <a:t>Mohammed Ataaur Rahaman – 1DS16CS721</a:t>
            </a:r>
          </a:p>
          <a:p>
            <a:r>
              <a:rPr lang="en-IN" dirty="0"/>
              <a:t>Nishant Ranjan – 1DS16CS724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99142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lot of gaming Cafes, but not many have an efficient way to manage its Gamers using a single Software.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34099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 software application which helps in storing all the information of the</a:t>
            </a:r>
            <a:r>
              <a:rPr lang="en-US" dirty="0"/>
              <a:t> </a:t>
            </a:r>
            <a:r>
              <a:rPr lang="en-US" b="1" dirty="0"/>
              <a:t>gamers playing </a:t>
            </a:r>
            <a:r>
              <a:rPr lang="en-US" dirty="0"/>
              <a:t>in the café.</a:t>
            </a:r>
          </a:p>
          <a:p>
            <a:r>
              <a:rPr lang="en-US" dirty="0"/>
              <a:t>The café manager can store all its </a:t>
            </a:r>
            <a:r>
              <a:rPr lang="en-US" b="1" dirty="0"/>
              <a:t>gamers profile </a:t>
            </a:r>
            <a:r>
              <a:rPr lang="en-US" dirty="0"/>
              <a:t>in the Database management system built into the Gaming café application.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9251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Application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The </a:t>
            </a:r>
            <a:r>
              <a:rPr lang="en-US" dirty="0"/>
              <a:t>owner has a secure way of </a:t>
            </a:r>
            <a:r>
              <a:rPr lang="en-US" b="1" dirty="0"/>
              <a:t>logging</a:t>
            </a:r>
            <a:r>
              <a:rPr lang="en-US" dirty="0"/>
              <a:t> into the main application with a separate database.</a:t>
            </a:r>
          </a:p>
          <a:p>
            <a:r>
              <a:rPr lang="en-IN" dirty="0"/>
              <a:t>The application for the gaming </a:t>
            </a:r>
            <a:r>
              <a:rPr lang="en-US" dirty="0"/>
              <a:t>café helps the manager to store its gamers data like, </a:t>
            </a:r>
            <a:r>
              <a:rPr lang="en-US" b="1" dirty="0"/>
              <a:t>name</a:t>
            </a:r>
            <a:r>
              <a:rPr lang="en-US" dirty="0"/>
              <a:t>, </a:t>
            </a:r>
            <a:r>
              <a:rPr lang="en-US" b="1" dirty="0"/>
              <a:t>email</a:t>
            </a:r>
            <a:r>
              <a:rPr lang="en-US" dirty="0"/>
              <a:t>, </a:t>
            </a:r>
            <a:r>
              <a:rPr lang="en-US" b="1" dirty="0"/>
              <a:t>time spent, password </a:t>
            </a:r>
            <a:r>
              <a:rPr lang="en-US" dirty="0"/>
              <a:t>etc.</a:t>
            </a:r>
          </a:p>
          <a:p>
            <a:r>
              <a:rPr lang="en-US" dirty="0"/>
              <a:t>The application is connected to other client computers  the gamer can login to his/her PC using the ‘</a:t>
            </a:r>
            <a:r>
              <a:rPr lang="en-US" b="1" dirty="0" err="1"/>
              <a:t>gamer_tag</a:t>
            </a:r>
            <a:r>
              <a:rPr lang="en-US" dirty="0"/>
              <a:t>’ and ‘</a:t>
            </a:r>
            <a:r>
              <a:rPr lang="en-US" b="1" dirty="0"/>
              <a:t>password</a:t>
            </a:r>
            <a:r>
              <a:rPr lang="en-US" dirty="0"/>
              <a:t>’ which is managed from the application.</a:t>
            </a:r>
          </a:p>
          <a:p>
            <a:r>
              <a:rPr lang="en-US" dirty="0"/>
              <a:t>The manager can keep track of the gamers </a:t>
            </a:r>
            <a:r>
              <a:rPr lang="en-US" b="1" dirty="0"/>
              <a:t>time spent </a:t>
            </a:r>
            <a:r>
              <a:rPr lang="en-US" dirty="0"/>
              <a:t>on the machine to charge accordingly.(future Implementations)</a:t>
            </a:r>
          </a:p>
          <a:p>
            <a:r>
              <a:rPr lang="en-IN" dirty="0"/>
              <a:t>The manager can also keep track of the games being played by individual gamers</a:t>
            </a:r>
          </a:p>
        </p:txBody>
      </p:sp>
    </p:spTree>
    <p:extLst>
      <p:ext uri="{BB962C8B-B14F-4D97-AF65-F5344CB8AC3E}">
        <p14:creationId xmlns:p14="http://schemas.microsoft.com/office/powerpoint/2010/main" val="3094298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database has tables for Gamer, Games and Inventory.</a:t>
            </a:r>
          </a:p>
          <a:p>
            <a:r>
              <a:rPr lang="en-IN" dirty="0"/>
              <a:t>The relations for the tables are: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Gamer play Games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Gamer has this Inventory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7396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Attributes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198" y="2160589"/>
            <a:ext cx="2939445" cy="3880772"/>
          </a:xfrm>
        </p:spPr>
        <p:txBody>
          <a:bodyPr/>
          <a:lstStyle/>
          <a:p>
            <a:r>
              <a:rPr lang="en-IN" dirty="0"/>
              <a:t>Gamer</a:t>
            </a:r>
          </a:p>
          <a:p>
            <a:pPr lvl="1"/>
            <a:r>
              <a:rPr lang="en-IN" dirty="0"/>
              <a:t>Name</a:t>
            </a:r>
          </a:p>
          <a:p>
            <a:pPr lvl="1"/>
            <a:r>
              <a:rPr lang="en-IN" dirty="0"/>
              <a:t>ID</a:t>
            </a:r>
          </a:p>
          <a:p>
            <a:pPr lvl="1"/>
            <a:r>
              <a:rPr lang="en-IN" dirty="0"/>
              <a:t>Gamer Tag</a:t>
            </a:r>
          </a:p>
          <a:p>
            <a:pPr lvl="1"/>
            <a:r>
              <a:rPr lang="en-IN" dirty="0"/>
              <a:t>Email</a:t>
            </a:r>
          </a:p>
          <a:p>
            <a:pPr lvl="1"/>
            <a:r>
              <a:rPr lang="en-IN" dirty="0"/>
              <a:t>Age</a:t>
            </a:r>
          </a:p>
          <a:p>
            <a:pPr lvl="1"/>
            <a:endParaRPr lang="en-IN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3505945" y="2160589"/>
            <a:ext cx="2939445" cy="3880772"/>
          </a:xfrm>
        </p:spPr>
        <p:txBody>
          <a:bodyPr/>
          <a:lstStyle/>
          <a:p>
            <a:r>
              <a:rPr lang="en-IN" dirty="0"/>
              <a:t>Games</a:t>
            </a:r>
          </a:p>
          <a:p>
            <a:pPr lvl="1"/>
            <a:r>
              <a:rPr lang="en-IN" dirty="0"/>
              <a:t>ID</a:t>
            </a:r>
          </a:p>
          <a:p>
            <a:pPr lvl="1"/>
            <a:r>
              <a:rPr lang="en-IN" dirty="0"/>
              <a:t>Name</a:t>
            </a:r>
          </a:p>
          <a:p>
            <a:pPr lvl="1"/>
            <a:r>
              <a:rPr lang="en-IN" dirty="0"/>
              <a:t>Genre</a:t>
            </a:r>
          </a:p>
          <a:p>
            <a:pPr lvl="1"/>
            <a:r>
              <a:rPr lang="en-IN" dirty="0"/>
              <a:t>Release date</a:t>
            </a:r>
          </a:p>
          <a:p>
            <a:pPr lvl="1"/>
            <a:r>
              <a:rPr lang="en-IN" dirty="0"/>
              <a:t>rating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6440692" y="2160589"/>
            <a:ext cx="2939445" cy="3880772"/>
          </a:xfrm>
        </p:spPr>
        <p:txBody>
          <a:bodyPr/>
          <a:lstStyle/>
          <a:p>
            <a:r>
              <a:rPr lang="en-IN" dirty="0"/>
              <a:t>Inventory</a:t>
            </a:r>
          </a:p>
          <a:p>
            <a:pPr lvl="1"/>
            <a:r>
              <a:rPr lang="en-IN" dirty="0"/>
              <a:t>ID</a:t>
            </a:r>
          </a:p>
          <a:p>
            <a:pPr lvl="1"/>
            <a:r>
              <a:rPr lang="en-IN" dirty="0"/>
              <a:t>Game ID</a:t>
            </a:r>
          </a:p>
          <a:p>
            <a:pPr lvl="1"/>
            <a:r>
              <a:rPr lang="en-IN" dirty="0"/>
              <a:t>Game name</a:t>
            </a:r>
          </a:p>
          <a:p>
            <a:pPr lvl="1"/>
            <a:r>
              <a:rPr lang="en-IN" dirty="0"/>
              <a:t>Playtime</a:t>
            </a:r>
          </a:p>
          <a:p>
            <a:pPr lvl="1"/>
            <a:r>
              <a:rPr lang="en-IN" dirty="0"/>
              <a:t>level</a:t>
            </a:r>
          </a:p>
        </p:txBody>
      </p:sp>
    </p:spTree>
    <p:extLst>
      <p:ext uri="{BB962C8B-B14F-4D97-AF65-F5344CB8AC3E}">
        <p14:creationId xmlns:p14="http://schemas.microsoft.com/office/powerpoint/2010/main" val="2520299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ER Diagram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E407A2-5FCF-3A41-9525-E91E51B4F3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647" y="1429408"/>
            <a:ext cx="9159355" cy="50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17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Layout Plan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7762" y="1351760"/>
            <a:ext cx="7595811" cy="537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89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19FF9-4BEB-CA4B-88CA-300693A84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application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05D7E9-5B3A-284E-86FE-98F02EE8DFB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652563"/>
            <a:ext cx="6032500" cy="2514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D79258-482E-BC42-8FCE-46E3D6B4367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27370" y="3657601"/>
            <a:ext cx="6057900" cy="2540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5D9273F-D74C-2748-9A26-CD2F5F8F31AB}"/>
                  </a:ext>
                </a:extLst>
              </p14:cNvPr>
              <p14:cNvContentPartPr/>
              <p14:nvPr/>
            </p14:nvContentPartPr>
            <p14:xfrm>
              <a:off x="3962520" y="4276578"/>
              <a:ext cx="1554120" cy="12466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5D9273F-D74C-2748-9A26-CD2F5F8F31A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44520" y="4258583"/>
                <a:ext cx="1589760" cy="128231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26992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Microsoft Macintosh PowerPoint</Application>
  <PresentationFormat>Widescreen</PresentationFormat>
  <Paragraphs>50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Trebuchet MS</vt:lpstr>
      <vt:lpstr>Wingdings</vt:lpstr>
      <vt:lpstr>Wingdings 3</vt:lpstr>
      <vt:lpstr>Facet</vt:lpstr>
      <vt:lpstr>Gaming Café</vt:lpstr>
      <vt:lpstr>The Problem</vt:lpstr>
      <vt:lpstr>The Solution</vt:lpstr>
      <vt:lpstr>The Application </vt:lpstr>
      <vt:lpstr>The Database</vt:lpstr>
      <vt:lpstr>The Attributes</vt:lpstr>
      <vt:lpstr>ER Diagram</vt:lpstr>
      <vt:lpstr>Layout Plan</vt:lpstr>
      <vt:lpstr>The application </vt:lpstr>
      <vt:lpstr>Main Window</vt:lpstr>
      <vt:lpstr>Gamer Signup</vt:lpstr>
      <vt:lpstr>Gamer Details</vt:lpstr>
      <vt:lpstr>Add game</vt:lpstr>
      <vt:lpstr>Future Plans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 Café</dc:title>
  <dc:creator>Ataa Mohammed</dc:creator>
  <cp:lastModifiedBy>Ataa Mohammed</cp:lastModifiedBy>
  <cp:revision>2</cp:revision>
  <dcterms:created xsi:type="dcterms:W3CDTF">2018-12-06T02:30:39Z</dcterms:created>
  <dcterms:modified xsi:type="dcterms:W3CDTF">2018-12-06T02:31:27Z</dcterms:modified>
</cp:coreProperties>
</file>